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notesMasterIdLst>
    <p:notesMasterId r:id="rId19"/>
  </p:notesMasterIdLst>
  <p:sldIdLst>
    <p:sldId id="256" r:id="rId2"/>
    <p:sldId id="273" r:id="rId3"/>
    <p:sldId id="266" r:id="rId4"/>
    <p:sldId id="270" r:id="rId5"/>
    <p:sldId id="267" r:id="rId6"/>
    <p:sldId id="272" r:id="rId7"/>
    <p:sldId id="271" r:id="rId8"/>
    <p:sldId id="269" r:id="rId9"/>
    <p:sldId id="257" r:id="rId10"/>
    <p:sldId id="265" r:id="rId11"/>
    <p:sldId id="259" r:id="rId12"/>
    <p:sldId id="262" r:id="rId13"/>
    <p:sldId id="274" r:id="rId14"/>
    <p:sldId id="275" r:id="rId15"/>
    <p:sldId id="261" r:id="rId16"/>
    <p:sldId id="264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20" autoAdjust="0"/>
    <p:restoredTop sz="79191" autoAdjust="0"/>
  </p:normalViewPr>
  <p:slideViewPr>
    <p:cSldViewPr snapToGrid="0">
      <p:cViewPr>
        <p:scale>
          <a:sx n="67" d="100"/>
          <a:sy n="67" d="100"/>
        </p:scale>
        <p:origin x="110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gif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D4FE1-B09F-4620-B97A-EBA1925EB6E1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E2E52-F3ED-4A6B-89D9-ED55582FB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63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17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13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D3B4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The model is not drawn to scale</a:t>
            </a:r>
          </a:p>
          <a:p>
            <a:r>
              <a:rPr lang="en-US" sz="1800" dirty="0">
                <a:solidFill>
                  <a:srgbClr val="2D3B4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6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1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39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nucleus has: RNA, mRNA, and tRNA in it so our model of not including them is not as accurate as it could be</a:t>
            </a:r>
          </a:p>
          <a:p>
            <a:endParaRPr lang="en-US" dirty="0"/>
          </a:p>
          <a:p>
            <a:r>
              <a:rPr lang="en-US" dirty="0"/>
              <a:t>The container attracts the DNA so varying the attractiveness would do a couple things</a:t>
            </a:r>
          </a:p>
          <a:p>
            <a:r>
              <a:rPr lang="en-US" dirty="0"/>
              <a:t>     1.  attract the DNA so forcefully no DNA can escape </a:t>
            </a:r>
          </a:p>
          <a:p>
            <a:r>
              <a:rPr lang="en-US" dirty="0"/>
              <a:t>     2. facilitate DNA escape since the DNA would be pulled toward the walls (including where the gap is) </a:t>
            </a:r>
          </a:p>
          <a:p>
            <a:endParaRPr lang="en-US" dirty="0"/>
          </a:p>
          <a:p>
            <a:r>
              <a:rPr lang="en-US" dirty="0"/>
              <a:t>Since the gap is presumed to have appeared due to age or disease it is not impossible that multiple gaps could appear simultaneously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E2E52-F3ED-4A6B-89D9-ED55582FB8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98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56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833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444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3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845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703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192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113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882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1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597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975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3621-6FD6-4CAF-8603-FE92FAB515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DNA Biopolymer Confinement and Escape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AF02AE-99C4-4B18-8BDE-3A55EC9025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Bioengineering 230 Final Project Presentation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Christopher J. Randolph</a:t>
            </a:r>
            <a:br>
              <a:rPr lang="en-US" dirty="0"/>
            </a:br>
            <a:r>
              <a:rPr lang="en-US" dirty="0"/>
              <a:t>Casey Hashimoto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797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DB420-E240-4863-9FF9-9CF4721CE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Model Explanation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0F316-F2FE-4DA0-9605-F57DA140AC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Confinement </a:t>
            </a:r>
          </a:p>
        </p:txBody>
      </p:sp>
      <p:pic>
        <p:nvPicPr>
          <p:cNvPr id="32" name="Content Placeholder 31">
            <a:extLst>
              <a:ext uri="{FF2B5EF4-FFF2-40B4-BE49-F238E27FC236}">
                <a16:creationId xmlns:a16="http://schemas.microsoft.com/office/drawing/2014/main" id="{F57B16F8-EFB2-4105-9405-439F3F2EFB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04733" y="2824163"/>
            <a:ext cx="4469272" cy="2644775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E21753-892D-42BE-823B-3BB4658269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Entire front face is open where DNA can escape</a:t>
            </a:r>
          </a:p>
          <a:p>
            <a:pPr lvl="1"/>
            <a:r>
              <a:rPr lang="en-US" dirty="0"/>
              <a:t>Rest of edges are solid </a:t>
            </a:r>
          </a:p>
        </p:txBody>
      </p:sp>
    </p:spTree>
    <p:extLst>
      <p:ext uri="{BB962C8B-B14F-4D97-AF65-F5344CB8AC3E}">
        <p14:creationId xmlns:p14="http://schemas.microsoft.com/office/powerpoint/2010/main" val="375728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8F1C2-0298-419E-AF4D-983CEABD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4E66F-C940-49A6-BE6A-1608C8DCE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/>
              <a:t>Create a system with a DNA double helix with N beads connected by springs.  This model will be confined in a region slightly wider than its width.  The walls of the space will be attractive to the DNA and have a space where the DNA model can escape.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/>
              <a:t>Run MD simulations on this system and determine the fraction of DNA that has escaped containment.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/>
              <a:t>Modify the simulation to include solvent molecules of both charged and uncharged nature to determine the effects of solvent on the model movement.</a:t>
            </a:r>
          </a:p>
        </p:txBody>
      </p:sp>
    </p:spTree>
    <p:extLst>
      <p:ext uri="{BB962C8B-B14F-4D97-AF65-F5344CB8AC3E}">
        <p14:creationId xmlns:p14="http://schemas.microsoft.com/office/powerpoint/2010/main" val="2591715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6C08A-FAA9-4A86-83D3-76B85C30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C225C-4622-42AD-A635-00AB8257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initial simulation was to make a simple polymer in a box. </a:t>
            </a:r>
          </a:p>
          <a:p>
            <a:pPr lvl="1"/>
            <a:r>
              <a:rPr lang="en-US" dirty="0"/>
              <a:t>The box was reflective but not exerting any long-range forces on the polymer.</a:t>
            </a:r>
          </a:p>
          <a:p>
            <a:pPr lvl="1"/>
            <a:r>
              <a:rPr lang="en-US" dirty="0"/>
              <a:t>The polymer had 50 monomers and was generated in an extended pattern.</a:t>
            </a:r>
          </a:p>
          <a:p>
            <a:r>
              <a:rPr lang="en-US" dirty="0"/>
              <a:t>This simulation was a proof of concept that helped us determine how to create a region and generate a polymer vector using a python script.</a:t>
            </a:r>
          </a:p>
          <a:p>
            <a:endParaRPr lang="en-US" dirty="0"/>
          </a:p>
        </p:txBody>
      </p:sp>
      <p:pic>
        <p:nvPicPr>
          <p:cNvPr id="5" name="Picture 4" descr="Shape, rectangle&#10;&#10;Description automatically generated">
            <a:extLst>
              <a:ext uri="{FF2B5EF4-FFF2-40B4-BE49-F238E27FC236}">
                <a16:creationId xmlns:a16="http://schemas.microsoft.com/office/drawing/2014/main" id="{754A3721-E2C1-431E-B97C-1DB5F87EDA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8" t="29469" r="3768" b="29951"/>
          <a:stretch/>
        </p:blipFill>
        <p:spPr>
          <a:xfrm>
            <a:off x="3625870" y="4295038"/>
            <a:ext cx="5337810" cy="234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61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C2656-AC25-482F-A82B-B2DBCCC6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Wall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F51F6-B809-4262-90BB-A3C4A720E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develop the model, we gave the walls long range influence on the polymer.</a:t>
            </a:r>
          </a:p>
          <a:p>
            <a:r>
              <a:rPr lang="en-US" dirty="0"/>
              <a:t>We tried both repulsive and attractive forces, but only repulsive forces are able to create a stable system.</a:t>
            </a:r>
          </a:p>
          <a:p>
            <a:r>
              <a:rPr lang="en-US" dirty="0"/>
              <a:t>When attractive forces are used, the polymer will intersect with the wall and cause a fatal error.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7F1250-DB1B-4EC0-8023-7B573E81A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31" t="33359" r="6251" b="33125"/>
          <a:stretch/>
        </p:blipFill>
        <p:spPr>
          <a:xfrm>
            <a:off x="3291839" y="4443360"/>
            <a:ext cx="5293769" cy="20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20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E8037-7FC8-4643-9FF1-5F739A296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4C7B7-7EB7-4CFE-8042-5061A940D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next step was to add monomers to the polymer.  </a:t>
            </a:r>
          </a:p>
          <a:p>
            <a:r>
              <a:rPr lang="en-US" dirty="0"/>
              <a:t>To do this while maintaining a similar box size, we introduced a fold to the polymer's initial conformation.</a:t>
            </a:r>
          </a:p>
          <a:p>
            <a:pPr lvl="1"/>
            <a:r>
              <a:rPr lang="en-US" dirty="0"/>
              <a:t>This seems to introduce a semi permanent fold for this model, a zig-zag pattern would likely be better.</a:t>
            </a:r>
          </a:p>
          <a:p>
            <a:endParaRPr lang="en-US" dirty="0"/>
          </a:p>
        </p:txBody>
      </p:sp>
      <p:pic>
        <p:nvPicPr>
          <p:cNvPr id="5" name="Picture 4" descr="Shape, rectangle&#10;&#10;Description automatically generated">
            <a:extLst>
              <a:ext uri="{FF2B5EF4-FFF2-40B4-BE49-F238E27FC236}">
                <a16:creationId xmlns:a16="http://schemas.microsoft.com/office/drawing/2014/main" id="{1EDDD4A4-1B9F-4878-A15F-BBDEFCE49D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63" t="25391" r="5547" b="26094"/>
          <a:stretch/>
        </p:blipFill>
        <p:spPr>
          <a:xfrm>
            <a:off x="4151650" y="4283340"/>
            <a:ext cx="4286250" cy="236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6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19E6-A743-4655-BA95-0F893C56C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Model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F4CB3-50E5-4205-831F-2D22DAF0C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our model has repulsive walls on three sides, and we are looking to create a region where the DNA has “escaped.” </a:t>
            </a:r>
          </a:p>
          <a:p>
            <a:r>
              <a:rPr lang="en-US" dirty="0"/>
              <a:t>The model is confined to a region of 60 by 20 units and up to 108 segments.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791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C68C7-1A84-44FA-B722-07FF001D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9E199-A74E-44EB-A871-A45A59F31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we would like to generate a region to count as the “escape” location so we can quantify how much DNA is able to leave our box.</a:t>
            </a:r>
          </a:p>
          <a:p>
            <a:r>
              <a:rPr lang="en-US" dirty="0"/>
              <a:t>Following this we will be bringing the simulation up to three dimensions.</a:t>
            </a:r>
          </a:p>
          <a:p>
            <a:pPr lvl="1"/>
            <a:r>
              <a:rPr lang="en-US" dirty="0"/>
              <a:t>This will more closely relate to  a real system.</a:t>
            </a:r>
          </a:p>
          <a:p>
            <a:r>
              <a:rPr lang="en-US" dirty="0"/>
              <a:t>We also would like to add in other polymers to interfere with the movement of the DNA.</a:t>
            </a:r>
          </a:p>
        </p:txBody>
      </p:sp>
    </p:spTree>
    <p:extLst>
      <p:ext uri="{BB962C8B-B14F-4D97-AF65-F5344CB8AC3E}">
        <p14:creationId xmlns:p14="http://schemas.microsoft.com/office/powerpoint/2010/main" val="3713149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CCC06-618F-4234-9934-7065B1729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FB2C8-F7DE-45E7-BBA6-683566A26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1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D91C8-76CC-48DE-1B8B-C3DDCC776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2E76A-57D9-0C36-2E21-C927C6536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Background </a:t>
            </a:r>
          </a:p>
          <a:p>
            <a:pPr lvl="1"/>
            <a:r>
              <a:rPr lang="en-US" dirty="0"/>
              <a:t>DNA and how it was fit into the model 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Basic Model Explanation </a:t>
            </a:r>
          </a:p>
          <a:p>
            <a:r>
              <a:rPr lang="en-US" dirty="0"/>
              <a:t>Objectives </a:t>
            </a:r>
          </a:p>
          <a:p>
            <a:r>
              <a:rPr lang="en-US" dirty="0"/>
              <a:t>(Experimental Set up)</a:t>
            </a:r>
          </a:p>
          <a:p>
            <a:r>
              <a:rPr lang="en-US" dirty="0"/>
              <a:t>Current State of Model </a:t>
            </a:r>
          </a:p>
          <a:p>
            <a:r>
              <a:rPr lang="en-US" dirty="0"/>
              <a:t>Future Directions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3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68A54B-9065-40B2-8753-8E0288E82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932CAE-26E8-1618-2B66-62BCF99D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781" y="804520"/>
            <a:ext cx="4093310" cy="1049235"/>
          </a:xfrm>
        </p:spPr>
        <p:txBody>
          <a:bodyPr>
            <a:normAutofit/>
          </a:bodyPr>
          <a:lstStyle/>
          <a:p>
            <a:r>
              <a:rPr lang="en-US" dirty="0"/>
              <a:t>Background: Nucleus 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15F3B72-790F-4B1A-90DE-5EC31C829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2BED43D-FF5E-4233-9D4F-A509B5603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7A924-76D7-9FA7-C18F-2EC27CE23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86" y="2015732"/>
            <a:ext cx="6270892" cy="3831912"/>
          </a:xfrm>
        </p:spPr>
        <p:txBody>
          <a:bodyPr>
            <a:normAutofit/>
          </a:bodyPr>
          <a:lstStyle/>
          <a:p>
            <a:r>
              <a:rPr lang="en-US" dirty="0"/>
              <a:t>DNA is stored in the nucleus </a:t>
            </a:r>
          </a:p>
          <a:p>
            <a:pPr lvl="1"/>
            <a:r>
              <a:rPr lang="en-US" dirty="0"/>
              <a:t>Generally, does not leave </a:t>
            </a:r>
          </a:p>
          <a:p>
            <a:r>
              <a:rPr lang="en-US" dirty="0"/>
              <a:t>Nuclear envelope keep DNA in while letting other biomolecules enter and exit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51D0F8B-A6FE-4009-88A1-49ABE7CEF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5057B3-E936-43A2-9EEE-514EF0434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6A99FAC-2C57-8019-68E1-FD65DF5BB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970" y="2014669"/>
            <a:ext cx="3391373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1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54D17-8FC0-4D04-D59F-0C45EB04F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 and Spring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C1E1E-04D4-8E18-6F5E-7DFEC93E5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5983704" cy="3450613"/>
          </a:xfrm>
        </p:spPr>
        <p:txBody>
          <a:bodyPr/>
          <a:lstStyle/>
          <a:p>
            <a:r>
              <a:rPr lang="en-US" dirty="0"/>
              <a:t>Chain: represents a double stranded DNA </a:t>
            </a:r>
          </a:p>
          <a:p>
            <a:r>
              <a:rPr lang="en-US" dirty="0"/>
              <a:t>Beads: represent a  base pair </a:t>
            </a:r>
          </a:p>
          <a:p>
            <a:r>
              <a:rPr lang="en-US" dirty="0"/>
              <a:t>Springs: represent the bond between the bases </a:t>
            </a:r>
          </a:p>
          <a:p>
            <a:r>
              <a:rPr lang="el-GR" dirty="0"/>
              <a:t>Θ</a:t>
            </a:r>
            <a:r>
              <a:rPr lang="en-US" dirty="0"/>
              <a:t>: Change in direction of chain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1F7E24-3465-C828-248E-76DD28222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832" y="2015732"/>
            <a:ext cx="37052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0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8AA4018-2914-4D90-8886-0DA99FFE37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C7237-D790-EC02-03EA-64A7BEFFD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804520"/>
            <a:ext cx="5467239" cy="1049235"/>
          </a:xfrm>
        </p:spPr>
        <p:txBody>
          <a:bodyPr>
            <a:normAutofit/>
          </a:bodyPr>
          <a:lstStyle/>
          <a:p>
            <a:r>
              <a:rPr lang="en-US" dirty="0"/>
              <a:t>Background: DNA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917FF5-8752-47FC-84B5-2A0C9D74D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2DA6EE2-4812-4B35-9FB0-E136A2CAF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101E1-BF50-E821-E6BF-3DCFBA634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5467239" cy="3450613"/>
          </a:xfrm>
        </p:spPr>
        <p:txBody>
          <a:bodyPr>
            <a:normAutofit/>
          </a:bodyPr>
          <a:lstStyle/>
          <a:p>
            <a:r>
              <a:rPr lang="en-US" dirty="0"/>
              <a:t>DNA is a double helix</a:t>
            </a:r>
          </a:p>
          <a:p>
            <a:r>
              <a:rPr lang="en-US" dirty="0"/>
              <a:t>Model doesn’t include helicity </a:t>
            </a:r>
          </a:p>
          <a:p>
            <a:pPr lvl="1"/>
            <a:r>
              <a:rPr lang="en-US" dirty="0"/>
              <a:t>For future works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69F87E6-89F7-8E4D-3416-D534C6382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805" y="106569"/>
            <a:ext cx="3059280" cy="32264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9F768EB-5D72-40A3-8506-CD3323B15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0C812C-EB02-4B75-90CA-3DA4F0F4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61D7290-ECC8-FCE0-36C1-A3CE2B3B8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5557" y="453699"/>
            <a:ext cx="1457528" cy="210531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9662B0C-D6BE-B0F7-EF7C-E0A95D9AF9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0721" y="3323220"/>
            <a:ext cx="37052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756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B142-FBD1-90C0-0FDB-5E33283F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Bases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DB361-EE8B-2A13-62F6-5797DA80C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6280994" cy="3450613"/>
          </a:xfrm>
        </p:spPr>
        <p:txBody>
          <a:bodyPr/>
          <a:lstStyle/>
          <a:p>
            <a:r>
              <a:rPr lang="en-US" dirty="0"/>
              <a:t>DNA normally has 4 bases </a:t>
            </a:r>
          </a:p>
          <a:p>
            <a:pPr lvl="1"/>
            <a:r>
              <a:rPr lang="en-US" dirty="0"/>
              <a:t>Adenine, Thymine, Cytosine, Guanine</a:t>
            </a:r>
          </a:p>
          <a:p>
            <a:r>
              <a:rPr lang="en-US" dirty="0"/>
              <a:t>Model simplifies that </a:t>
            </a:r>
          </a:p>
          <a:p>
            <a:pPr lvl="1"/>
            <a:r>
              <a:rPr lang="en-US" dirty="0"/>
              <a:t>All base pairs become a single bead </a:t>
            </a:r>
          </a:p>
          <a:p>
            <a:pPr lvl="1"/>
            <a:r>
              <a:rPr lang="en-US" dirty="0"/>
              <a:t>No difference from one bead to next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6D0DF6-B4C4-DA25-1A04-825FAA420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539" y="483897"/>
            <a:ext cx="1457528" cy="2857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B0A425-0F33-7FF6-CE5A-7B0148549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690" y="3429000"/>
            <a:ext cx="3705225" cy="2143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FE8BE2-98E5-D672-7F7B-3DFF7B491C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082622">
            <a:off x="10976358" y="4355746"/>
            <a:ext cx="382027" cy="87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38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036D-9CA4-AD5A-BCC9-B3AEE616D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Bonds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EC4E0-6AC3-97BF-B473-BBBD7A345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7" y="2015732"/>
            <a:ext cx="5938898" cy="3450613"/>
          </a:xfrm>
        </p:spPr>
        <p:txBody>
          <a:bodyPr/>
          <a:lstStyle/>
          <a:p>
            <a:r>
              <a:rPr lang="en-US" dirty="0"/>
              <a:t>Compliment bases form hydrogen bonds </a:t>
            </a:r>
          </a:p>
          <a:p>
            <a:pPr lvl="1"/>
            <a:r>
              <a:rPr lang="en-US" dirty="0"/>
              <a:t>Instead of modeling a hydrogen bond we used springs </a:t>
            </a:r>
          </a:p>
          <a:p>
            <a:pPr lvl="1"/>
            <a:r>
              <a:rPr lang="en-US" dirty="0"/>
              <a:t>Set stiffness parameter to tweak ‘bond strength’</a:t>
            </a:r>
          </a:p>
          <a:p>
            <a:pPr lvl="1"/>
            <a:endParaRPr lang="en-US" dirty="0"/>
          </a:p>
        </p:txBody>
      </p:sp>
      <p:pic>
        <p:nvPicPr>
          <p:cNvPr id="9" name="Picture 8" descr="A picture containing text, honeycomb, outdoor object&#10;&#10;Description automatically generated">
            <a:extLst>
              <a:ext uri="{FF2B5EF4-FFF2-40B4-BE49-F238E27FC236}">
                <a16:creationId xmlns:a16="http://schemas.microsoft.com/office/drawing/2014/main" id="{CEAF4FDD-E618-0C68-4E0B-E63060B63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372" y="182619"/>
            <a:ext cx="3110507" cy="3342270"/>
          </a:xfrm>
          <a:prstGeom prst="rect">
            <a:avLst/>
          </a:prstGeom>
        </p:spPr>
      </p:pic>
      <p:pic>
        <p:nvPicPr>
          <p:cNvPr id="10" name="Content Placeholder 13">
            <a:extLst>
              <a:ext uri="{FF2B5EF4-FFF2-40B4-BE49-F238E27FC236}">
                <a16:creationId xmlns:a16="http://schemas.microsoft.com/office/drawing/2014/main" id="{51F9CA63-9269-44DA-F250-74C9F621F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94" y="3451401"/>
            <a:ext cx="4074836" cy="2353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671C1A-4939-B94D-22C9-F1315EBCF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7067" y="3692666"/>
            <a:ext cx="305985" cy="382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014540-B07B-4ED1-2AF0-39652EAA1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813968">
            <a:off x="7705271" y="3877118"/>
            <a:ext cx="382027" cy="87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9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4667-3359-E44E-5352-AB560038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509F6-0A54-D866-5F85-41D744B85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Large-scale Atomic/Molecular Massively Parallel Simulator</a:t>
            </a:r>
          </a:p>
          <a:p>
            <a:r>
              <a:rPr lang="en-US" dirty="0"/>
              <a:t>Works by using spatial decomposition to partition simulation </a:t>
            </a:r>
          </a:p>
          <a:p>
            <a:pPr lvl="1"/>
            <a:r>
              <a:rPr lang="en-US" dirty="0"/>
              <a:t>Passes off partitioned section to processors which complete work in parallel </a:t>
            </a:r>
          </a:p>
        </p:txBody>
      </p:sp>
    </p:spTree>
    <p:extLst>
      <p:ext uri="{BB962C8B-B14F-4D97-AF65-F5344CB8AC3E}">
        <p14:creationId xmlns:p14="http://schemas.microsoft.com/office/powerpoint/2010/main" val="3155029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33D1-2C93-44FC-9A3B-114911868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AE21B-0340-4347-966F-AEDA02B4D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 and disease can cause the nucleus to have gaps in the membrane</a:t>
            </a:r>
          </a:p>
          <a:p>
            <a:r>
              <a:rPr lang="en-US" dirty="0"/>
              <a:t>DNA floating around can escape through these gaps</a:t>
            </a:r>
          </a:p>
          <a:p>
            <a:pPr lvl="1"/>
            <a:r>
              <a:rPr lang="en-US" dirty="0"/>
              <a:t>Which causes problems for the cell </a:t>
            </a:r>
          </a:p>
          <a:p>
            <a:r>
              <a:rPr lang="en-US" dirty="0"/>
              <a:t>Want to examine the percent of DNA that would be able to escape from a cell over a time frame to estimate potential damage </a:t>
            </a:r>
          </a:p>
        </p:txBody>
      </p:sp>
    </p:spTree>
    <p:extLst>
      <p:ext uri="{BB962C8B-B14F-4D97-AF65-F5344CB8AC3E}">
        <p14:creationId xmlns:p14="http://schemas.microsoft.com/office/powerpoint/2010/main" val="117881085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469</TotalTime>
  <Words>781</Words>
  <Application>Microsoft Office PowerPoint</Application>
  <PresentationFormat>Widescreen</PresentationFormat>
  <Paragraphs>91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Palatino Linotype</vt:lpstr>
      <vt:lpstr>Gallery</vt:lpstr>
      <vt:lpstr>DNA Biopolymer Confinement and Escape</vt:lpstr>
      <vt:lpstr>Overview </vt:lpstr>
      <vt:lpstr>Background: Nucleus  </vt:lpstr>
      <vt:lpstr>Ball and Spring Model </vt:lpstr>
      <vt:lpstr>Background: DNA</vt:lpstr>
      <vt:lpstr>Background: Bases </vt:lpstr>
      <vt:lpstr>Background: Bonds</vt:lpstr>
      <vt:lpstr>LAMMPS</vt:lpstr>
      <vt:lpstr>Motivation </vt:lpstr>
      <vt:lpstr>Basic Model Explanation </vt:lpstr>
      <vt:lpstr>Objectives </vt:lpstr>
      <vt:lpstr>Initial experiments</vt:lpstr>
      <vt:lpstr>Wall Effects</vt:lpstr>
      <vt:lpstr>Adding Length</vt:lpstr>
      <vt:lpstr>Current State of Model  </vt:lpstr>
      <vt:lpstr>Future Directions  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DNA biopolymer confinement and escape</dc:title>
  <dc:creator>Casey Hashimoto</dc:creator>
  <cp:lastModifiedBy>Python</cp:lastModifiedBy>
  <cp:revision>75</cp:revision>
  <dcterms:created xsi:type="dcterms:W3CDTF">2022-05-04T00:27:32Z</dcterms:created>
  <dcterms:modified xsi:type="dcterms:W3CDTF">2022-05-05T16:09:01Z</dcterms:modified>
</cp:coreProperties>
</file>

<file path=docProps/thumbnail.jpeg>
</file>